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4" r:id="rId5"/>
    <p:sldId id="261" r:id="rId6"/>
    <p:sldId id="262" r:id="rId7"/>
    <p:sldId id="258" r:id="rId8"/>
    <p:sldId id="263" r:id="rId9"/>
    <p:sldId id="257" r:id="rId10"/>
    <p:sldId id="272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E328EC-B2BC-48BC-8352-0107DA19B767}" v="2" dt="2024-08-13T11:58:10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368" autoAdjust="0"/>
    <p:restoredTop sz="94660"/>
  </p:normalViewPr>
  <p:slideViewPr>
    <p:cSldViewPr snapToGrid="0">
      <p:cViewPr varScale="1">
        <p:scale>
          <a:sx n="86" d="100"/>
          <a:sy n="86" d="100"/>
        </p:scale>
        <p:origin x="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uimaraes Pereira" userId="1649d3a5a17b4d2c" providerId="Windows Live" clId="Web-{6B936428-77D9-44E3-8715-95E992D12FFD}"/>
    <pc:docChg chg="addSld modSld">
      <pc:chgData name="Rafael Guimaraes Pereira" userId="1649d3a5a17b4d2c" providerId="Windows Live" clId="Web-{6B936428-77D9-44E3-8715-95E992D12FFD}" dt="2024-05-24T15:02:29.833" v="9" actId="1076"/>
      <pc:docMkLst>
        <pc:docMk/>
      </pc:docMkLst>
      <pc:sldChg chg="addSp delSp modSp new">
        <pc:chgData name="Rafael Guimaraes Pereira" userId="1649d3a5a17b4d2c" providerId="Windows Live" clId="Web-{6B936428-77D9-44E3-8715-95E992D12FFD}" dt="2024-05-24T15:02:29.833" v="9" actId="1076"/>
        <pc:sldMkLst>
          <pc:docMk/>
          <pc:sldMk cId="4224882795" sldId="271"/>
        </pc:sldMkLst>
        <pc:picChg chg="add del mod">
          <ac:chgData name="Rafael Guimaraes Pereira" userId="1649d3a5a17b4d2c" providerId="Windows Live" clId="Web-{6B936428-77D9-44E3-8715-95E992D12FFD}" dt="2024-05-24T15:02:12.692" v="5"/>
          <ac:picMkLst>
            <pc:docMk/>
            <pc:sldMk cId="4224882795" sldId="271"/>
            <ac:picMk id="2" creationId="{0D8CDC9D-0053-15F9-99FB-EA2180DD87C2}"/>
          </ac:picMkLst>
        </pc:picChg>
        <pc:picChg chg="add mod">
          <ac:chgData name="Rafael Guimaraes Pereira" userId="1649d3a5a17b4d2c" providerId="Windows Live" clId="Web-{6B936428-77D9-44E3-8715-95E992D12FFD}" dt="2024-05-24T15:02:29.833" v="9" actId="1076"/>
          <ac:picMkLst>
            <pc:docMk/>
            <pc:sldMk cId="4224882795" sldId="271"/>
            <ac:picMk id="3" creationId="{250F2484-CE91-8F41-4749-E52C45C5F43E}"/>
          </ac:picMkLst>
        </pc:picChg>
      </pc:sldChg>
    </pc:docChg>
  </pc:docChgLst>
  <pc:docChgLst>
    <pc:chgData name="Rafael Guimaraes Pereira" userId="1649d3a5a17b4d2c" providerId="LiveId" clId="{3D912BA0-BAFC-494E-BA51-1AD18B0E8679}"/>
    <pc:docChg chg="undo custSel addSld modSld sldOrd">
      <pc:chgData name="Rafael Guimaraes Pereira" userId="1649d3a5a17b4d2c" providerId="LiveId" clId="{3D912BA0-BAFC-494E-BA51-1AD18B0E8679}" dt="2024-03-28T00:25:34.197" v="1122" actId="20577"/>
      <pc:docMkLst>
        <pc:docMk/>
      </pc:docMkLst>
      <pc:sldChg chg="addSp modSp mod setBg">
        <pc:chgData name="Rafael Guimaraes Pereira" userId="1649d3a5a17b4d2c" providerId="LiveId" clId="{3D912BA0-BAFC-494E-BA51-1AD18B0E8679}" dt="2024-03-27T22:23:24.728" v="343" actId="26606"/>
        <pc:sldMkLst>
          <pc:docMk/>
          <pc:sldMk cId="1019610931" sldId="256"/>
        </pc:sldMkLst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2" creationId="{94E4AC47-065D-3BCA-5093-7DD8FC096846}"/>
          </ac:spMkLst>
        </pc:spChg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3" creationId="{A1C43E8D-EF6E-44E2-176C-5188E7AFA755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8" creationId="{4522B21E-B2B9-4C72-9A71-C87EFD137480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0" creationId="{5EB7D2A2-F448-44D4-938C-DC84CBCB3B1E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2" creationId="{871AEA07-1E14-44B4-8E55-64EF049CD66F}"/>
          </ac:spMkLst>
        </pc:spChg>
        <pc:cxnChg chg="add">
          <ac:chgData name="Rafael Guimaraes Pereira" userId="1649d3a5a17b4d2c" providerId="LiveId" clId="{3D912BA0-BAFC-494E-BA51-1AD18B0E8679}" dt="2024-03-27T22:23:24.728" v="343" actId="26606"/>
          <ac:cxnSpMkLst>
            <pc:docMk/>
            <pc:sldMk cId="1019610931" sldId="256"/>
            <ac:cxnSpMk id="14" creationId="{F7C8EA93-3210-4C62-99E9-153C275E3A87}"/>
          </ac:cxnSpMkLst>
        </pc:cxnChg>
      </pc:sldChg>
      <pc:sldChg chg="addSp delSp modSp mod">
        <pc:chgData name="Rafael Guimaraes Pereira" userId="1649d3a5a17b4d2c" providerId="LiveId" clId="{3D912BA0-BAFC-494E-BA51-1AD18B0E8679}" dt="2024-03-28T00:17:29.656" v="1047" actId="1076"/>
        <pc:sldMkLst>
          <pc:docMk/>
          <pc:sldMk cId="447419453" sldId="257"/>
        </pc:sldMkLst>
        <pc:picChg chg="mod modCrop">
          <ac:chgData name="Rafael Guimaraes Pereira" userId="1649d3a5a17b4d2c" providerId="LiveId" clId="{3D912BA0-BAFC-494E-BA51-1AD18B0E8679}" dt="2024-03-27T23:57:09.111" v="1030" actId="1076"/>
          <ac:picMkLst>
            <pc:docMk/>
            <pc:sldMk cId="447419453" sldId="257"/>
            <ac:picMk id="6" creationId="{0ABE79A2-3B39-D5B7-4177-2F06C6709C54}"/>
          </ac:picMkLst>
        </pc:picChg>
        <pc:picChg chg="add del mod">
          <ac:chgData name="Rafael Guimaraes Pereira" userId="1649d3a5a17b4d2c" providerId="LiveId" clId="{3D912BA0-BAFC-494E-BA51-1AD18B0E8679}" dt="2024-03-27T16:05:05.585" v="4" actId="478"/>
          <ac:picMkLst>
            <pc:docMk/>
            <pc:sldMk cId="447419453" sldId="257"/>
            <ac:picMk id="8" creationId="{BF0BB852-FB64-8EA7-2FB2-6D07F7F49013}"/>
          </ac:picMkLst>
        </pc:picChg>
        <pc:picChg chg="add mod">
          <ac:chgData name="Rafael Guimaraes Pereira" userId="1649d3a5a17b4d2c" providerId="LiveId" clId="{3D912BA0-BAFC-494E-BA51-1AD18B0E8679}" dt="2024-03-27T23:55:19.682" v="1024" actId="1076"/>
          <ac:picMkLst>
            <pc:docMk/>
            <pc:sldMk cId="447419453" sldId="257"/>
            <ac:picMk id="10" creationId="{1F16F877-0EE7-B884-42E6-78FF8F3B7323}"/>
          </ac:picMkLst>
        </pc:picChg>
        <pc:picChg chg="add mod">
          <ac:chgData name="Rafael Guimaraes Pereira" userId="1649d3a5a17b4d2c" providerId="LiveId" clId="{3D912BA0-BAFC-494E-BA51-1AD18B0E8679}" dt="2024-03-27T23:57:30.826" v="1032" actId="1076"/>
          <ac:picMkLst>
            <pc:docMk/>
            <pc:sldMk cId="447419453" sldId="257"/>
            <ac:picMk id="12" creationId="{1B60FD75-40CA-5E3E-B75D-193D9E41C554}"/>
          </ac:picMkLst>
        </pc:picChg>
        <pc:picChg chg="add mod">
          <ac:chgData name="Rafael Guimaraes Pereira" userId="1649d3a5a17b4d2c" providerId="LiveId" clId="{3D912BA0-BAFC-494E-BA51-1AD18B0E8679}" dt="2024-03-27T23:52:15.132" v="1017" actId="1076"/>
          <ac:picMkLst>
            <pc:docMk/>
            <pc:sldMk cId="447419453" sldId="257"/>
            <ac:picMk id="13" creationId="{B6A1147C-4D10-D891-7454-70FCC44042D8}"/>
          </ac:picMkLst>
        </pc:picChg>
        <pc:picChg chg="add mod">
          <ac:chgData name="Rafael Guimaraes Pereira" userId="1649d3a5a17b4d2c" providerId="LiveId" clId="{3D912BA0-BAFC-494E-BA51-1AD18B0E8679}" dt="2024-03-28T00:10:14.909" v="1042" actId="1076"/>
          <ac:picMkLst>
            <pc:docMk/>
            <pc:sldMk cId="447419453" sldId="257"/>
            <ac:picMk id="14" creationId="{27D92377-D3C1-4340-748A-49C70F877D80}"/>
          </ac:picMkLst>
        </pc:picChg>
        <pc:picChg chg="add mod">
          <ac:chgData name="Rafael Guimaraes Pereira" userId="1649d3a5a17b4d2c" providerId="LiveId" clId="{3D912BA0-BAFC-494E-BA51-1AD18B0E8679}" dt="2024-03-28T00:17:29.656" v="1047" actId="1076"/>
          <ac:picMkLst>
            <pc:docMk/>
            <pc:sldMk cId="447419453" sldId="257"/>
            <ac:picMk id="15" creationId="{A3B81A45-2905-BB46-30B0-A73D1054103A}"/>
          </ac:picMkLst>
        </pc:picChg>
      </pc:sldChg>
      <pc:sldChg chg="addSp modSp new mod ord setBg">
        <pc:chgData name="Rafael Guimaraes Pereira" userId="1649d3a5a17b4d2c" providerId="LiveId" clId="{3D912BA0-BAFC-494E-BA51-1AD18B0E8679}" dt="2024-03-27T22:28:29.151" v="377"/>
        <pc:sldMkLst>
          <pc:docMk/>
          <pc:sldMk cId="2219003193" sldId="258"/>
        </pc:sldMkLst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8" creationId="{F3060C83-F051-4F0E-ABAD-AA0DFC48B218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0" creationId="{83C98ABE-055B-441F-B07E-44F97F083C3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2" creationId="{29FDB030-9B49-4CED-8CCD-4D99382388AC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4" creationId="{3783CA14-24A1-485C-8B30-D6A5D87987AD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6" creationId="{9A97C86A-04D6-40F7-AE84-31AB43E6A846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8" creationId="{FF9F2414-84E8-453E-B1F3-389FDE8192D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20" creationId="{3ECA69A1-7536-43AC-85EF-C7106179F5ED}"/>
          </ac:spMkLst>
        </pc:spChg>
        <pc:picChg chg="add mod">
          <ac:chgData name="Rafael Guimaraes Pereira" userId="1649d3a5a17b4d2c" providerId="LiveId" clId="{3D912BA0-BAFC-494E-BA51-1AD18B0E8679}" dt="2024-03-27T16:13:46.346" v="45" actId="1037"/>
          <ac:picMkLst>
            <pc:docMk/>
            <pc:sldMk cId="2219003193" sldId="258"/>
            <ac:picMk id="3" creationId="{C454FD38-66C2-9F87-D55C-B68E6E6C5409}"/>
          </ac:picMkLst>
        </pc:picChg>
      </pc:sldChg>
      <pc:sldChg chg="addSp delSp modSp new mod setBg modClrScheme chgLayout">
        <pc:chgData name="Rafael Guimaraes Pereira" userId="1649d3a5a17b4d2c" providerId="LiveId" clId="{3D912BA0-BAFC-494E-BA51-1AD18B0E8679}" dt="2024-03-27T16:15:43.146" v="67" actId="26606"/>
        <pc:sldMkLst>
          <pc:docMk/>
          <pc:sldMk cId="956278970" sldId="259"/>
        </pc:sldMkLst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2" creationId="{18E75614-CBF1-953D-14D3-8C7D80DDEA5D}"/>
          </ac:spMkLst>
        </pc:spChg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3" creationId="{BE6BE68D-CDED-0264-EB8A-14A57A2CEEBA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2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4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6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8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0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2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4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7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8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1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3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4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5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6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38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41" creationId="{3776B14B-F2F4-4825-8DA8-8C7A0F2B3960}"/>
          </ac:spMkLst>
        </pc:spChg>
        <pc:spChg chg="add del">
          <ac:chgData name="Rafael Guimaraes Pereira" userId="1649d3a5a17b4d2c" providerId="LiveId" clId="{3D912BA0-BAFC-494E-BA51-1AD18B0E8679}" dt="2024-03-27T16:15:32.798" v="60" actId="26606"/>
          <ac:spMkLst>
            <pc:docMk/>
            <pc:sldMk cId="956278970" sldId="259"/>
            <ac:spMk id="43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5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8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9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37.761" v="64" actId="26606"/>
          <ac:spMkLst>
            <pc:docMk/>
            <pc:sldMk cId="956278970" sldId="259"/>
            <ac:spMk id="51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3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6" creationId="{3776B14B-F2F4-4825-8DA8-8C7A0F2B3960}"/>
          </ac:spMkLst>
        </pc:spChg>
        <pc:spChg chg="add">
          <ac:chgData name="Rafael Guimaraes Pereira" userId="1649d3a5a17b4d2c" providerId="LiveId" clId="{3D912BA0-BAFC-494E-BA51-1AD18B0E8679}" dt="2024-03-27T16:15:43.146" v="67" actId="26606"/>
          <ac:spMkLst>
            <pc:docMk/>
            <pc:sldMk cId="956278970" sldId="259"/>
            <ac:spMk id="58" creationId="{42A4FC2C-047E-45A5-965D-8E1E3BF09BC6}"/>
          </ac:spMkLst>
        </pc:spChg>
        <pc:grpChg chg="add del">
          <ac:chgData name="Rafael Guimaraes Pereira" userId="1649d3a5a17b4d2c" providerId="LiveId" clId="{3D912BA0-BAFC-494E-BA51-1AD18B0E8679}" dt="2024-03-27T16:15:18.983" v="54" actId="26606"/>
          <ac:grpSpMkLst>
            <pc:docMk/>
            <pc:sldMk cId="956278970" sldId="259"/>
            <ac:grpSpMk id="25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30.736" v="58" actId="26606"/>
          <ac:grpSpMkLst>
            <pc:docMk/>
            <pc:sldMk cId="956278970" sldId="259"/>
            <ac:grpSpMk id="39" creationId="{5FE9FE4C-C9E0-4C54-8010-EA9D29CD4D59}"/>
          </ac:grpSpMkLst>
        </pc:grpChg>
        <pc:grpChg chg="add del">
          <ac:chgData name="Rafael Guimaraes Pereira" userId="1649d3a5a17b4d2c" providerId="LiveId" clId="{3D912BA0-BAFC-494E-BA51-1AD18B0E8679}" dt="2024-03-27T16:15:34.021" v="62" actId="26606"/>
          <ac:grpSpMkLst>
            <pc:docMk/>
            <pc:sldMk cId="956278970" sldId="259"/>
            <ac:grpSpMk id="46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43.143" v="66" actId="26606"/>
          <ac:grpSpMkLst>
            <pc:docMk/>
            <pc:sldMk cId="956278970" sldId="259"/>
            <ac:grpSpMk id="54" creationId="{5FE9FE4C-C9E0-4C54-8010-EA9D29CD4D59}"/>
          </ac:grpSpMkLst>
        </pc:grpChg>
        <pc:picChg chg="add mod">
          <ac:chgData name="Rafael Guimaraes Pereira" userId="1649d3a5a17b4d2c" providerId="LiveId" clId="{3D912BA0-BAFC-494E-BA51-1AD18B0E8679}" dt="2024-03-27T16:15:43.146" v="67" actId="26606"/>
          <ac:picMkLst>
            <pc:docMk/>
            <pc:sldMk cId="956278970" sldId="259"/>
            <ac:picMk id="5" creationId="{9E1C6F92-86D5-361E-4834-98E80F7FD522}"/>
          </ac:picMkLst>
        </pc:picChg>
      </pc:sldChg>
      <pc:sldChg chg="addSp modSp new mod setBg">
        <pc:chgData name="Rafael Guimaraes Pereira" userId="1649d3a5a17b4d2c" providerId="LiveId" clId="{3D912BA0-BAFC-494E-BA51-1AD18B0E8679}" dt="2024-03-28T00:25:34.197" v="1122" actId="20577"/>
        <pc:sldMkLst>
          <pc:docMk/>
          <pc:sldMk cId="831093698" sldId="260"/>
        </pc:sldMkLst>
        <pc:spChg chg="mo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2" creationId="{3161C544-3C98-1997-7150-3C4EFCB575FD}"/>
          </ac:spMkLst>
        </pc:spChg>
        <pc:spChg chg="mod">
          <ac:chgData name="Rafael Guimaraes Pereira" userId="1649d3a5a17b4d2c" providerId="LiveId" clId="{3D912BA0-BAFC-494E-BA51-1AD18B0E8679}" dt="2024-03-28T00:25:34.197" v="1122" actId="20577"/>
          <ac:spMkLst>
            <pc:docMk/>
            <pc:sldMk cId="831093698" sldId="260"/>
            <ac:spMk id="3" creationId="{BB5142F9-EA80-699C-269F-964D2844C4F2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8" creationId="{DBF61EA3-B236-439E-9C0B-340980D56BEE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14" creationId="{E659831F-0D9A-4C63-9EBB-8435B85A440F}"/>
          </ac:spMkLst>
        </pc:spChg>
        <pc:grpChg chg="add">
          <ac:chgData name="Rafael Guimaraes Pereira" userId="1649d3a5a17b4d2c" providerId="LiveId" clId="{3D912BA0-BAFC-494E-BA51-1AD18B0E8679}" dt="2024-03-27T22:23:30.160" v="344" actId="26606"/>
          <ac:grpSpMkLst>
            <pc:docMk/>
            <pc:sldMk cId="831093698" sldId="260"/>
            <ac:grpSpMk id="10" creationId="{28FAF094-D087-493F-8DF9-A486C2D6BBAA}"/>
          </ac:grpSpMkLst>
        </pc:grpChg>
      </pc:sldChg>
      <pc:sldChg chg="addSp delSp modSp new mod ord setBg">
        <pc:chgData name="Rafael Guimaraes Pereira" userId="1649d3a5a17b4d2c" providerId="LiveId" clId="{3D912BA0-BAFC-494E-BA51-1AD18B0E8679}" dt="2024-03-27T16:49:43.398" v="342" actId="1076"/>
        <pc:sldMkLst>
          <pc:docMk/>
          <pc:sldMk cId="609863675" sldId="261"/>
        </pc:sldMkLst>
        <pc:spChg chg="add mod">
          <ac:chgData name="Rafael Guimaraes Pereira" userId="1649d3a5a17b4d2c" providerId="LiveId" clId="{3D912BA0-BAFC-494E-BA51-1AD18B0E8679}" dt="2024-03-27T16:49:43.398" v="342" actId="1076"/>
          <ac:spMkLst>
            <pc:docMk/>
            <pc:sldMk cId="609863675" sldId="261"/>
            <ac:spMk id="6" creationId="{F404E61D-8C7D-8195-0A53-B4E5B9F59EA2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8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0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4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6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8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20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2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3" creationId="{20586029-32A0-47E5-9AEC-AE3ABA6B94D0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6" creationId="{3B71DBD2-3B77-4A79-B20B-A2B1EBBE1A0B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7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8" creationId="{DD94CD5A-DFA9-4697-95A8-A758FBF5E7F1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9:08.321" v="219" actId="26606"/>
          <ac:spMkLst>
            <pc:docMk/>
            <pc:sldMk cId="609863675" sldId="261"/>
            <ac:spMk id="30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1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2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3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4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2.143" v="201" actId="26606"/>
          <ac:spMkLst>
            <pc:docMk/>
            <pc:sldMk cId="609863675" sldId="261"/>
            <ac:spMk id="35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6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7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8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0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1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2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9.731" v="205" actId="26606"/>
          <ac:spMkLst>
            <pc:docMk/>
            <pc:sldMk cId="609863675" sldId="261"/>
            <ac:spMk id="43" creationId="{E9DCA5EA-C9F1-43F7-8CD9-E7D77919EBE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4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6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7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8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9" creationId="{F78382DC-4207-465E-B379-1E16448AA222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0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8:55.540" v="209" actId="26606"/>
          <ac:spMkLst>
            <pc:docMk/>
            <pc:sldMk cId="609863675" sldId="261"/>
            <ac:spMk id="51" creationId="{E9DCA5EA-C9F1-43F7-8CD9-E7D77919EBE7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2" creationId="{20586029-32A0-47E5-9AEC-AE3ABA6B94D0}"/>
          </ac:spMkLst>
        </pc:spChg>
        <pc:picChg chg="add mod ord">
          <ac:chgData name="Rafael Guimaraes Pereira" userId="1649d3a5a17b4d2c" providerId="LiveId" clId="{3D912BA0-BAFC-494E-BA51-1AD18B0E8679}" dt="2024-03-27T16:39:22.281" v="223" actId="27614"/>
          <ac:picMkLst>
            <pc:docMk/>
            <pc:sldMk cId="609863675" sldId="261"/>
            <ac:picMk id="3" creationId="{5E963898-DD35-749D-94A8-3C24C58E185A}"/>
          </ac:picMkLst>
        </pc:picChg>
        <pc:picChg chg="add mod">
          <ac:chgData name="Rafael Guimaraes Pereira" userId="1649d3a5a17b4d2c" providerId="LiveId" clId="{3D912BA0-BAFC-494E-BA51-1AD18B0E8679}" dt="2024-03-27T16:39:12.665" v="222" actId="26606"/>
          <ac:picMkLst>
            <pc:docMk/>
            <pc:sldMk cId="609863675" sldId="261"/>
            <ac:picMk id="5" creationId="{CE1CB555-1827-F6D1-7ECC-CCB2F51AAAE0}"/>
          </ac:picMkLst>
        </pc:picChg>
        <pc:cxnChg chg="add del">
          <ac:chgData name="Rafael Guimaraes Pereira" userId="1649d3a5a17b4d2c" providerId="LiveId" clId="{3D912BA0-BAFC-494E-BA51-1AD18B0E8679}" dt="2024-03-27T16:39:01.853" v="213" actId="26606"/>
          <ac:cxnSpMkLst>
            <pc:docMk/>
            <pc:sldMk cId="609863675" sldId="261"/>
            <ac:cxnSpMk id="24" creationId="{8C730EAB-A532-4295-A302-FB4B90DB9F5E}"/>
          </ac:cxnSpMkLst>
        </pc:cxnChg>
        <pc:cxnChg chg="add">
          <ac:chgData name="Rafael Guimaraes Pereira" userId="1649d3a5a17b4d2c" providerId="LiveId" clId="{3D912BA0-BAFC-494E-BA51-1AD18B0E8679}" dt="2024-03-27T16:39:12.665" v="222" actId="26606"/>
          <ac:cxnSpMkLst>
            <pc:docMk/>
            <pc:sldMk cId="609863675" sldId="261"/>
            <ac:cxnSpMk id="53" creationId="{8C730EAB-A532-4295-A302-FB4B90DB9F5E}"/>
          </ac:cxnSpMkLst>
        </pc:cxnChg>
      </pc:sldChg>
      <pc:sldChg chg="addSp delSp modSp new mod ord setBg">
        <pc:chgData name="Rafael Guimaraes Pereira" userId="1649d3a5a17b4d2c" providerId="LiveId" clId="{3D912BA0-BAFC-494E-BA51-1AD18B0E8679}" dt="2024-03-27T22:28:11.671" v="375"/>
        <pc:sldMkLst>
          <pc:docMk/>
          <pc:sldMk cId="1222238731" sldId="262"/>
        </pc:sldMkLst>
        <pc:spChg chg="add mo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6" creationId="{F4888016-6A4F-76C5-0466-7DA82C42D339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1" creationId="{B649E800-A5C8-49A0-A453-ED537DA3156A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3" creationId="{8BA67DD7-B75D-4A30-90A4-EEA9F64AF11B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19" creationId="{F13C74B1-5B17-4795-BED0-7140497B445A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20" creationId="{D4974D33-8DC5-464E-8C6D-BE58F0669C17}"/>
          </ac:spMkLst>
        </pc:spChg>
        <pc:spChg chg="add del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22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13.529" v="328" actId="26606"/>
          <ac:spMkLst>
            <pc:docMk/>
            <pc:sldMk cId="1222238731" sldId="262"/>
            <ac:spMk id="27" creationId="{D009D6D5-DAC2-4A8B-A17A-E206B9012D09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29" creationId="{D1EA859B-E555-4109-94F3-6700E046E008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30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1" creationId="{AEDD7960-4866-4399-BEF6-DD1431AB4E34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2" creationId="{6B5E2835-4E47-45B3-9CFE-732FF7B05472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3" creationId="{55D4142C-5077-457F-A6AD-3FECFDB39685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4" creationId="{5B45AD5D-AA52-4F7B-9362-576A39AD9E09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5" creationId="{7A5F0580-5EE9-419F-96EE-B6529EF6E7D0}"/>
          </ac:spMkLst>
        </pc:spChg>
        <pc:spChg chg="ad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37" creationId="{04812C46-200A-4DEB-A05E-3ED6C68C2387}"/>
          </ac:spMkLst>
        </pc:spChg>
        <pc:grpChg chg="add del">
          <ac:chgData name="Rafael Guimaraes Pereira" userId="1649d3a5a17b4d2c" providerId="LiveId" clId="{3D912BA0-BAFC-494E-BA51-1AD18B0E8679}" dt="2024-03-27T16:47:41.705" v="309" actId="26606"/>
          <ac:grpSpMkLst>
            <pc:docMk/>
            <pc:sldMk cId="1222238731" sldId="262"/>
            <ac:grpSpMk id="15" creationId="{E8C5FC48-0A3C-4D6D-A0D5-EEE93213DBBE}"/>
          </ac:grpSpMkLst>
        </pc:grpChg>
        <pc:picChg chg="add mod ord">
          <ac:chgData name="Rafael Guimaraes Pereira" userId="1649d3a5a17b4d2c" providerId="LiveId" clId="{3D912BA0-BAFC-494E-BA51-1AD18B0E8679}" dt="2024-03-27T16:48:23.717" v="332" actId="26606"/>
          <ac:picMkLst>
            <pc:docMk/>
            <pc:sldMk cId="1222238731" sldId="262"/>
            <ac:picMk id="5" creationId="{7C41E607-ED8C-283D-1696-FB177C5C3E3F}"/>
          </ac:picMkLst>
        </pc:picChg>
      </pc:sldChg>
      <pc:sldChg chg="addSp delSp modSp new mod modClrScheme chgLayout">
        <pc:chgData name="Rafael Guimaraes Pereira" userId="1649d3a5a17b4d2c" providerId="LiveId" clId="{3D912BA0-BAFC-494E-BA51-1AD18B0E8679}" dt="2024-03-27T22:33:39.420" v="480" actId="1076"/>
        <pc:sldMkLst>
          <pc:docMk/>
          <pc:sldMk cId="2962828035" sldId="263"/>
        </pc:sldMkLst>
        <pc:spChg chg="add del">
          <ac:chgData name="Rafael Guimaraes Pereira" userId="1649d3a5a17b4d2c" providerId="LiveId" clId="{3D912BA0-BAFC-494E-BA51-1AD18B0E8679}" dt="2024-03-27T22:30:15.358" v="380" actId="22"/>
          <ac:spMkLst>
            <pc:docMk/>
            <pc:sldMk cId="2962828035" sldId="263"/>
            <ac:spMk id="3" creationId="{9C0BDC42-F36E-80A0-AFD1-7A340C1594FD}"/>
          </ac:spMkLst>
        </pc:spChg>
        <pc:spChg chg="add mod">
          <ac:chgData name="Rafael Guimaraes Pereira" userId="1649d3a5a17b4d2c" providerId="LiveId" clId="{3D912BA0-BAFC-494E-BA51-1AD18B0E8679}" dt="2024-03-27T22:30:48.352" v="415" actId="20577"/>
          <ac:spMkLst>
            <pc:docMk/>
            <pc:sldMk cId="2962828035" sldId="263"/>
            <ac:spMk id="4" creationId="{4D3AD318-2B29-8258-D3C3-EDB9215F665C}"/>
          </ac:spMkLst>
        </pc:spChg>
        <pc:spChg chg="add mod">
          <ac:chgData name="Rafael Guimaraes Pereira" userId="1649d3a5a17b4d2c" providerId="LiveId" clId="{3D912BA0-BAFC-494E-BA51-1AD18B0E8679}" dt="2024-03-27T22:31:59.555" v="477" actId="20577"/>
          <ac:spMkLst>
            <pc:docMk/>
            <pc:sldMk cId="2962828035" sldId="263"/>
            <ac:spMk id="5" creationId="{3C998DB2-C0CA-20F5-2AA8-AC4047DEAE5D}"/>
          </ac:spMkLst>
        </pc:spChg>
        <pc:picChg chg="add mod">
          <ac:chgData name="Rafael Guimaraes Pereira" userId="1649d3a5a17b4d2c" providerId="LiveId" clId="{3D912BA0-BAFC-494E-BA51-1AD18B0E8679}" dt="2024-03-27T22:33:39.420" v="480" actId="1076"/>
          <ac:picMkLst>
            <pc:docMk/>
            <pc:sldMk cId="2962828035" sldId="263"/>
            <ac:picMk id="7" creationId="{D158D210-AAB4-595F-045E-9CA0998FD507}"/>
          </ac:picMkLst>
        </pc:picChg>
      </pc:sldChg>
      <pc:sldChg chg="addSp modSp new mod modClrScheme chgLayout">
        <pc:chgData name="Rafael Guimaraes Pereira" userId="1649d3a5a17b4d2c" providerId="LiveId" clId="{3D912BA0-BAFC-494E-BA51-1AD18B0E8679}" dt="2024-03-27T22:36:14.468" v="874" actId="20577"/>
        <pc:sldMkLst>
          <pc:docMk/>
          <pc:sldMk cId="1145923480" sldId="264"/>
        </pc:sldMkLst>
        <pc:spChg chg="add mod">
          <ac:chgData name="Rafael Guimaraes Pereira" userId="1649d3a5a17b4d2c" providerId="LiveId" clId="{3D912BA0-BAFC-494E-BA51-1AD18B0E8679}" dt="2024-03-27T22:34:09.078" v="498" actId="20577"/>
          <ac:spMkLst>
            <pc:docMk/>
            <pc:sldMk cId="1145923480" sldId="264"/>
            <ac:spMk id="2" creationId="{B8D75C29-79BF-3264-B68A-653F81AD109B}"/>
          </ac:spMkLst>
        </pc:spChg>
        <pc:spChg chg="add mod">
          <ac:chgData name="Rafael Guimaraes Pereira" userId="1649d3a5a17b4d2c" providerId="LiveId" clId="{3D912BA0-BAFC-494E-BA51-1AD18B0E8679}" dt="2024-03-27T22:36:14.468" v="874" actId="20577"/>
          <ac:spMkLst>
            <pc:docMk/>
            <pc:sldMk cId="1145923480" sldId="264"/>
            <ac:spMk id="3" creationId="{55A627A1-207C-64BC-B0DB-B8D38D42AC2F}"/>
          </ac:spMkLst>
        </pc:spChg>
      </pc:sldChg>
    </pc:docChg>
  </pc:docChgLst>
  <pc:docChgLst>
    <pc:chgData name="Rafael Guimaraes Pereira" userId="1649d3a5a17b4d2c" providerId="LiveId" clId="{C07FD2AD-4911-4DBA-8799-B650FA03E813}"/>
    <pc:docChg chg="undo custSel addSld delSld modSld">
      <pc:chgData name="Rafael Guimaraes Pereira" userId="1649d3a5a17b4d2c" providerId="LiveId" clId="{C07FD2AD-4911-4DBA-8799-B650FA03E813}" dt="2024-04-06T15:45:17.170" v="299" actId="1035"/>
      <pc:docMkLst>
        <pc:docMk/>
      </pc:docMkLst>
      <pc:sldChg chg="modSp mod">
        <pc:chgData name="Rafael Guimaraes Pereira" userId="1649d3a5a17b4d2c" providerId="LiveId" clId="{C07FD2AD-4911-4DBA-8799-B650FA03E813}" dt="2024-04-03T21:58:02.425" v="17" actId="20577"/>
        <pc:sldMkLst>
          <pc:docMk/>
          <pc:sldMk cId="1019610931" sldId="256"/>
        </pc:sldMkLst>
        <pc:spChg chg="mod">
          <ac:chgData name="Rafael Guimaraes Pereira" userId="1649d3a5a17b4d2c" providerId="LiveId" clId="{C07FD2AD-4911-4DBA-8799-B650FA03E813}" dt="2024-04-03T21:58:02.425" v="17" actId="20577"/>
          <ac:spMkLst>
            <pc:docMk/>
            <pc:sldMk cId="1019610931" sldId="256"/>
            <ac:spMk id="3" creationId="{A1C43E8D-EF6E-44E2-176C-5188E7AFA755}"/>
          </ac:spMkLst>
        </pc:spChg>
      </pc:sldChg>
      <pc:sldChg chg="addSp modSp mod">
        <pc:chgData name="Rafael Guimaraes Pereira" userId="1649d3a5a17b4d2c" providerId="LiveId" clId="{C07FD2AD-4911-4DBA-8799-B650FA03E813}" dt="2024-04-03T22:02:13.004" v="63" actId="403"/>
        <pc:sldMkLst>
          <pc:docMk/>
          <pc:sldMk cId="447419453" sldId="257"/>
        </pc:sldMkLst>
        <pc:spChg chg="add mod">
          <ac:chgData name="Rafael Guimaraes Pereira" userId="1649d3a5a17b4d2c" providerId="LiveId" clId="{C07FD2AD-4911-4DBA-8799-B650FA03E813}" dt="2024-04-03T22:02:13.004" v="63" actId="403"/>
          <ac:spMkLst>
            <pc:docMk/>
            <pc:sldMk cId="447419453" sldId="257"/>
            <ac:spMk id="2" creationId="{FC4D74FB-CE17-F894-D8AD-E439FF546A4C}"/>
          </ac:spMkLst>
        </pc:spChg>
      </pc:sldChg>
      <pc:sldChg chg="modSp mod">
        <pc:chgData name="Rafael Guimaraes Pereira" userId="1649d3a5a17b4d2c" providerId="LiveId" clId="{C07FD2AD-4911-4DBA-8799-B650FA03E813}" dt="2024-04-03T21:58:16.470" v="27" actId="20577"/>
        <pc:sldMkLst>
          <pc:docMk/>
          <pc:sldMk cId="831093698" sldId="260"/>
        </pc:sldMkLst>
        <pc:spChg chg="mod">
          <ac:chgData name="Rafael Guimaraes Pereira" userId="1649d3a5a17b4d2c" providerId="LiveId" clId="{C07FD2AD-4911-4DBA-8799-B650FA03E813}" dt="2024-04-03T21:58:16.470" v="27" actId="20577"/>
          <ac:spMkLst>
            <pc:docMk/>
            <pc:sldMk cId="831093698" sldId="260"/>
            <ac:spMk id="2" creationId="{3161C544-3C98-1997-7150-3C4EFCB575FD}"/>
          </ac:spMkLst>
        </pc:spChg>
      </pc:sldChg>
      <pc:sldChg chg="addSp delSp modSp new del mod setBg">
        <pc:chgData name="Rafael Guimaraes Pereira" userId="1649d3a5a17b4d2c" providerId="LiveId" clId="{C07FD2AD-4911-4DBA-8799-B650FA03E813}" dt="2024-04-03T22:08:21.598" v="82" actId="47"/>
        <pc:sldMkLst>
          <pc:docMk/>
          <pc:sldMk cId="79136512" sldId="265"/>
        </pc:sldMkLst>
        <pc:spChg chg="add del">
          <ac:chgData name="Rafael Guimaraes Pereira" userId="1649d3a5a17b4d2c" providerId="LiveId" clId="{C07FD2AD-4911-4DBA-8799-B650FA03E813}" dt="2024-04-03T21:59:38.444" v="44" actId="26606"/>
          <ac:spMkLst>
            <pc:docMk/>
            <pc:sldMk cId="79136512" sldId="265"/>
            <ac:spMk id="8" creationId="{42A4FC2C-047E-45A5-965D-8E1E3BF09BC6}"/>
          </ac:spMkLst>
        </pc:spChg>
        <pc:picChg chg="add mod modCrop">
          <ac:chgData name="Rafael Guimaraes Pereira" userId="1649d3a5a17b4d2c" providerId="LiveId" clId="{C07FD2AD-4911-4DBA-8799-B650FA03E813}" dt="2024-04-03T21:59:38.886" v="45" actId="14100"/>
          <ac:picMkLst>
            <pc:docMk/>
            <pc:sldMk cId="79136512" sldId="265"/>
            <ac:picMk id="3" creationId="{27F083CD-04F4-4258-014C-5E7044773FC4}"/>
          </ac:picMkLst>
        </pc:picChg>
      </pc:sldChg>
      <pc:sldChg chg="addSp delSp modSp add mod">
        <pc:chgData name="Rafael Guimaraes Pereira" userId="1649d3a5a17b4d2c" providerId="LiveId" clId="{C07FD2AD-4911-4DBA-8799-B650FA03E813}" dt="2024-04-06T15:45:17.170" v="299" actId="1035"/>
        <pc:sldMkLst>
          <pc:docMk/>
          <pc:sldMk cId="2956572659" sldId="266"/>
        </pc:sldMkLst>
        <pc:spChg chg="mod">
          <ac:chgData name="Rafael Guimaraes Pereira" userId="1649d3a5a17b4d2c" providerId="LiveId" clId="{C07FD2AD-4911-4DBA-8799-B650FA03E813}" dt="2024-04-03T23:25:31.233" v="295" actId="113"/>
          <ac:spMkLst>
            <pc:docMk/>
            <pc:sldMk cId="2956572659" sldId="266"/>
            <ac:spMk id="2" creationId="{FC4D74FB-CE17-F894-D8AD-E439FF546A4C}"/>
          </ac:spMkLst>
        </pc:spChg>
        <pc:picChg chg="add mod ord modCrop">
          <ac:chgData name="Rafael Guimaraes Pereira" userId="1649d3a5a17b4d2c" providerId="LiveId" clId="{C07FD2AD-4911-4DBA-8799-B650FA03E813}" dt="2024-04-03T23:17:46.415" v="275" actId="1076"/>
          <ac:picMkLst>
            <pc:docMk/>
            <pc:sldMk cId="2956572659" sldId="266"/>
            <ac:picMk id="3" creationId="{E5C27B21-C37D-D29D-5692-9BB6EABC937D}"/>
          </ac:picMkLst>
        </pc:picChg>
        <pc:picChg chg="del">
          <ac:chgData name="Rafael Guimaraes Pereira" userId="1649d3a5a17b4d2c" providerId="LiveId" clId="{C07FD2AD-4911-4DBA-8799-B650FA03E813}" dt="2024-04-03T22:04:46.594" v="71" actId="478"/>
          <ac:picMkLst>
            <pc:docMk/>
            <pc:sldMk cId="2956572659" sldId="266"/>
            <ac:picMk id="6" creationId="{0ABE79A2-3B39-D5B7-4177-2F06C6709C54}"/>
          </ac:picMkLst>
        </pc:picChg>
        <pc:picChg chg="mod">
          <ac:chgData name="Rafael Guimaraes Pereira" userId="1649d3a5a17b4d2c" providerId="LiveId" clId="{C07FD2AD-4911-4DBA-8799-B650FA03E813}" dt="2024-04-03T23:20:57.395" v="280" actId="1076"/>
          <ac:picMkLst>
            <pc:docMk/>
            <pc:sldMk cId="2956572659" sldId="266"/>
            <ac:picMk id="10" creationId="{1F16F877-0EE7-B884-42E6-78FF8F3B7323}"/>
          </ac:picMkLst>
        </pc:picChg>
        <pc:picChg chg="mod">
          <ac:chgData name="Rafael Guimaraes Pereira" userId="1649d3a5a17b4d2c" providerId="LiveId" clId="{C07FD2AD-4911-4DBA-8799-B650FA03E813}" dt="2024-04-03T23:24:14.664" v="282" actId="1076"/>
          <ac:picMkLst>
            <pc:docMk/>
            <pc:sldMk cId="2956572659" sldId="266"/>
            <ac:picMk id="12" creationId="{1B60FD75-40CA-5E3E-B75D-193D9E41C554}"/>
          </ac:picMkLst>
        </pc:picChg>
        <pc:picChg chg="mod">
          <ac:chgData name="Rafael Guimaraes Pereira" userId="1649d3a5a17b4d2c" providerId="LiveId" clId="{C07FD2AD-4911-4DBA-8799-B650FA03E813}" dt="2024-04-06T15:45:17.170" v="299" actId="1035"/>
          <ac:picMkLst>
            <pc:docMk/>
            <pc:sldMk cId="2956572659" sldId="266"/>
            <ac:picMk id="13" creationId="{B6A1147C-4D10-D891-7454-70FCC44042D8}"/>
          </ac:picMkLst>
        </pc:picChg>
        <pc:picChg chg="mod">
          <ac:chgData name="Rafael Guimaraes Pereira" userId="1649d3a5a17b4d2c" providerId="LiveId" clId="{C07FD2AD-4911-4DBA-8799-B650FA03E813}" dt="2024-04-03T23:13:06.806" v="263" actId="1076"/>
          <ac:picMkLst>
            <pc:docMk/>
            <pc:sldMk cId="2956572659" sldId="266"/>
            <ac:picMk id="14" creationId="{27D92377-D3C1-4340-748A-49C70F877D80}"/>
          </ac:picMkLst>
        </pc:picChg>
        <pc:picChg chg="mod">
          <ac:chgData name="Rafael Guimaraes Pereira" userId="1649d3a5a17b4d2c" providerId="LiveId" clId="{C07FD2AD-4911-4DBA-8799-B650FA03E813}" dt="2024-04-03T23:25:46.543" v="296" actId="1076"/>
          <ac:picMkLst>
            <pc:docMk/>
            <pc:sldMk cId="2956572659" sldId="266"/>
            <ac:picMk id="15" creationId="{A3B81A45-2905-BB46-30B0-A73D1054103A}"/>
          </ac:picMkLst>
        </pc:picChg>
      </pc:sldChg>
    </pc:docChg>
  </pc:docChgLst>
  <pc:docChgLst>
    <pc:chgData name="Rafael Guimaraes Pereira" userId="1649d3a5a17b4d2c" providerId="Windows Live" clId="Web-{3EC269C6-0713-4DBA-BAC7-A0E494627BC0}"/>
    <pc:docChg chg="addSld modSld">
      <pc:chgData name="Rafael Guimaraes Pereira" userId="1649d3a5a17b4d2c" providerId="Windows Live" clId="Web-{3EC269C6-0713-4DBA-BAC7-A0E494627BC0}" dt="2024-04-20T22:04:08.403" v="83" actId="20577"/>
      <pc:docMkLst>
        <pc:docMk/>
      </pc:docMkLst>
      <pc:sldChg chg="modSp add replId">
        <pc:chgData name="Rafael Guimaraes Pereira" userId="1649d3a5a17b4d2c" providerId="Windows Live" clId="Web-{3EC269C6-0713-4DBA-BAC7-A0E494627BC0}" dt="2024-04-20T21:56:07.703" v="24" actId="1076"/>
        <pc:sldMkLst>
          <pc:docMk/>
          <pc:sldMk cId="1521322306" sldId="267"/>
        </pc:sldMkLst>
        <pc:spChg chg="mod">
          <ac:chgData name="Rafael Guimaraes Pereira" userId="1649d3a5a17b4d2c" providerId="Windows Live" clId="Web-{3EC269C6-0713-4DBA-BAC7-A0E494627BC0}" dt="2024-04-20T21:27:30.187" v="15" actId="20577"/>
          <ac:spMkLst>
            <pc:docMk/>
            <pc:sldMk cId="1521322306" sldId="267"/>
            <ac:spMk id="2" creationId="{FC4D74FB-CE17-F894-D8AD-E439FF546A4C}"/>
          </ac:spMkLst>
        </pc:spChg>
        <pc:picChg chg="mod">
          <ac:chgData name="Rafael Guimaraes Pereira" userId="1649d3a5a17b4d2c" providerId="Windows Live" clId="Web-{3EC269C6-0713-4DBA-BAC7-A0E494627BC0}" dt="2024-04-20T21:56:07.703" v="24" actId="1076"/>
          <ac:picMkLst>
            <pc:docMk/>
            <pc:sldMk cId="1521322306" sldId="267"/>
            <ac:picMk id="12" creationId="{1B60FD75-40CA-5E3E-B75D-193D9E41C554}"/>
          </ac:picMkLst>
        </pc:picChg>
        <pc:picChg chg="mod">
          <ac:chgData name="Rafael Guimaraes Pereira" userId="1649d3a5a17b4d2c" providerId="Windows Live" clId="Web-{3EC269C6-0713-4DBA-BAC7-A0E494627BC0}" dt="2024-04-20T21:53:42.667" v="23" actId="1076"/>
          <ac:picMkLst>
            <pc:docMk/>
            <pc:sldMk cId="1521322306" sldId="267"/>
            <ac:picMk id="13" creationId="{B6A1147C-4D10-D891-7454-70FCC44042D8}"/>
          </ac:picMkLst>
        </pc:picChg>
        <pc:picChg chg="mod">
          <ac:chgData name="Rafael Guimaraes Pereira" userId="1649d3a5a17b4d2c" providerId="Windows Live" clId="Web-{3EC269C6-0713-4DBA-BAC7-A0E494627BC0}" dt="2024-04-20T21:51:34.804" v="21" actId="1076"/>
          <ac:picMkLst>
            <pc:docMk/>
            <pc:sldMk cId="1521322306" sldId="267"/>
            <ac:picMk id="14" creationId="{27D92377-D3C1-4340-748A-49C70F877D80}"/>
          </ac:picMkLst>
        </pc:picChg>
      </pc:sldChg>
      <pc:sldChg chg="modSp add replId">
        <pc:chgData name="Rafael Guimaraes Pereira" userId="1649d3a5a17b4d2c" providerId="Windows Live" clId="Web-{3EC269C6-0713-4DBA-BAC7-A0E494627BC0}" dt="2024-04-20T22:04:08.403" v="83" actId="20577"/>
        <pc:sldMkLst>
          <pc:docMk/>
          <pc:sldMk cId="3545664171" sldId="268"/>
        </pc:sldMkLst>
        <pc:spChg chg="mod">
          <ac:chgData name="Rafael Guimaraes Pereira" userId="1649d3a5a17b4d2c" providerId="Windows Live" clId="Web-{3EC269C6-0713-4DBA-BAC7-A0E494627BC0}" dt="2024-04-20T22:04:08.403" v="83" actId="20577"/>
          <ac:spMkLst>
            <pc:docMk/>
            <pc:sldMk cId="3545664171" sldId="268"/>
            <ac:spMk id="2" creationId="{FC4D74FB-CE17-F894-D8AD-E439FF546A4C}"/>
          </ac:spMkLst>
        </pc:spChg>
      </pc:sldChg>
    </pc:docChg>
  </pc:docChgLst>
  <pc:docChgLst>
    <pc:chgData name="Rafael Guimaraes Pereira" userId="1649d3a5a17b4d2c" providerId="LiveId" clId="{79E328EC-B2BC-48BC-8352-0107DA19B767}"/>
    <pc:docChg chg="custSel addSld modSld">
      <pc:chgData name="Rafael Guimaraes Pereira" userId="1649d3a5a17b4d2c" providerId="LiveId" clId="{79E328EC-B2BC-48BC-8352-0107DA19B767}" dt="2024-08-13T11:58:20.413" v="23" actId="26606"/>
      <pc:docMkLst>
        <pc:docMk/>
      </pc:docMkLst>
      <pc:sldChg chg="delSp modSp mod">
        <pc:chgData name="Rafael Guimaraes Pereira" userId="1649d3a5a17b4d2c" providerId="LiveId" clId="{79E328EC-B2BC-48BC-8352-0107DA19B767}" dt="2024-08-13T11:52:53.085" v="5" actId="1076"/>
        <pc:sldMkLst>
          <pc:docMk/>
          <pc:sldMk cId="447419453" sldId="257"/>
        </pc:sldMkLst>
        <pc:spChg chg="mod">
          <ac:chgData name="Rafael Guimaraes Pereira" userId="1649d3a5a17b4d2c" providerId="LiveId" clId="{79E328EC-B2BC-48BC-8352-0107DA19B767}" dt="2024-08-13T11:52:53.085" v="5" actId="1076"/>
          <ac:spMkLst>
            <pc:docMk/>
            <pc:sldMk cId="447419453" sldId="257"/>
            <ac:spMk id="2" creationId="{FC4D74FB-CE17-F894-D8AD-E439FF546A4C}"/>
          </ac:spMkLst>
        </pc:spChg>
        <pc:picChg chg="del">
          <ac:chgData name="Rafael Guimaraes Pereira" userId="1649d3a5a17b4d2c" providerId="LiveId" clId="{79E328EC-B2BC-48BC-8352-0107DA19B767}" dt="2024-08-13T11:52:43.304" v="2" actId="478"/>
          <ac:picMkLst>
            <pc:docMk/>
            <pc:sldMk cId="447419453" sldId="257"/>
            <ac:picMk id="6" creationId="{0ABE79A2-3B39-D5B7-4177-2F06C6709C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0" creationId="{1F16F877-0EE7-B884-42E6-78FF8F3B7323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2" creationId="{1B60FD75-40CA-5E3E-B75D-193D9E41C5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3" creationId="{B6A1147C-4D10-D891-7454-70FCC44042D8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4" creationId="{27D92377-D3C1-4340-748A-49C70F877D80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5" creationId="{A3B81A45-2905-BB46-30B0-A73D1054103A}"/>
          </ac:picMkLst>
        </pc:picChg>
      </pc:sldChg>
      <pc:sldChg chg="add">
        <pc:chgData name="Rafael Guimaraes Pereira" userId="1649d3a5a17b4d2c" providerId="LiveId" clId="{79E328EC-B2BC-48BC-8352-0107DA19B767}" dt="2024-08-13T11:52:28.772" v="0" actId="2890"/>
        <pc:sldMkLst>
          <pc:docMk/>
          <pc:sldMk cId="669438436" sldId="272"/>
        </pc:sldMkLst>
      </pc:sldChg>
      <pc:sldChg chg="addSp modSp new mod setBg">
        <pc:chgData name="Rafael Guimaraes Pereira" userId="1649d3a5a17b4d2c" providerId="LiveId" clId="{79E328EC-B2BC-48BC-8352-0107DA19B767}" dt="2024-08-13T11:58:20.413" v="23" actId="26606"/>
        <pc:sldMkLst>
          <pc:docMk/>
          <pc:sldMk cId="3256099528" sldId="273"/>
        </pc:sldMkLst>
        <pc:spChg chg="add mod">
          <ac:chgData name="Rafael Guimaraes Pereira" userId="1649d3a5a17b4d2c" providerId="LiveId" clId="{79E328EC-B2BC-48BC-8352-0107DA19B767}" dt="2024-08-13T11:58:20.413" v="23" actId="26606"/>
          <ac:spMkLst>
            <pc:docMk/>
            <pc:sldMk cId="3256099528" sldId="273"/>
            <ac:spMk id="4" creationId="{3093DFB1-FD6F-A971-E643-8B75B1353C05}"/>
          </ac:spMkLst>
        </pc:spChg>
        <pc:picChg chg="add mod">
          <ac:chgData name="Rafael Guimaraes Pereira" userId="1649d3a5a17b4d2c" providerId="LiveId" clId="{79E328EC-B2BC-48BC-8352-0107DA19B767}" dt="2024-08-13T11:58:20.413" v="23" actId="26606"/>
          <ac:picMkLst>
            <pc:docMk/>
            <pc:sldMk cId="3256099528" sldId="273"/>
            <ac:picMk id="3" creationId="{F75133A7-09D7-00A2-F80D-CCF9E7CFE76D}"/>
          </ac:picMkLst>
        </pc:picChg>
        <pc:cxnChg chg="add">
          <ac:chgData name="Rafael Guimaraes Pereira" userId="1649d3a5a17b4d2c" providerId="LiveId" clId="{79E328EC-B2BC-48BC-8352-0107DA19B767}" dt="2024-08-13T11:58:20.413" v="23" actId="26606"/>
          <ac:cxnSpMkLst>
            <pc:docMk/>
            <pc:sldMk cId="3256099528" sldId="273"/>
            <ac:cxnSpMk id="9" creationId="{249EDD1B-F94D-B4E6-ACAA-566B9A26FDE3}"/>
          </ac:cxnSpMkLst>
        </pc:cxnChg>
      </pc:sldChg>
    </pc:docChg>
  </pc:docChgLst>
  <pc:docChgLst>
    <pc:chgData name="Rafael Guimaraes Pereira" userId="1649d3a5a17b4d2c" providerId="Windows Live" clId="Web-{AA2B8D36-7DE0-4128-996D-FAEDE6A5B291}"/>
    <pc:docChg chg="addSld modSld">
      <pc:chgData name="Rafael Guimaraes Pereira" userId="1649d3a5a17b4d2c" providerId="Windows Live" clId="Web-{AA2B8D36-7DE0-4128-996D-FAEDE6A5B291}" dt="2024-05-07T23:42:35.663" v="122" actId="1076"/>
      <pc:docMkLst>
        <pc:docMk/>
      </pc:docMkLst>
      <pc:sldChg chg="addSp delSp modSp new">
        <pc:chgData name="Rafael Guimaraes Pereira" userId="1649d3a5a17b4d2c" providerId="Windows Live" clId="Web-{AA2B8D36-7DE0-4128-996D-FAEDE6A5B291}" dt="2024-05-07T23:42:35.663" v="122" actId="1076"/>
        <pc:sldMkLst>
          <pc:docMk/>
          <pc:sldMk cId="1840836640" sldId="269"/>
        </pc:sldMkLst>
        <pc:spChg chg="add mod">
          <ac:chgData name="Rafael Guimaraes Pereira" userId="1649d3a5a17b4d2c" providerId="Windows Live" clId="Web-{AA2B8D36-7DE0-4128-996D-FAEDE6A5B291}" dt="2024-05-07T23:42:01.615" v="119" actId="20577"/>
          <ac:spMkLst>
            <pc:docMk/>
            <pc:sldMk cId="1840836640" sldId="269"/>
            <ac:spMk id="5" creationId="{768A680F-EA2A-44C1-2499-C6F7F3E12113}"/>
          </ac:spMkLst>
        </pc:spChg>
        <pc:picChg chg="add del mod">
          <ac:chgData name="Rafael Guimaraes Pereira" userId="1649d3a5a17b4d2c" providerId="Windows Live" clId="Web-{AA2B8D36-7DE0-4128-996D-FAEDE6A5B291}" dt="2024-05-07T22:14:38.027" v="5"/>
          <ac:picMkLst>
            <pc:docMk/>
            <pc:sldMk cId="1840836640" sldId="269"/>
            <ac:picMk id="2" creationId="{2D1D8D49-5C24-9DED-58AD-5CCC711FBE91}"/>
          </ac:picMkLst>
        </pc:picChg>
        <pc:picChg chg="add mod">
          <ac:chgData name="Rafael Guimaraes Pereira" userId="1649d3a5a17b4d2c" providerId="Windows Live" clId="Web-{AA2B8D36-7DE0-4128-996D-FAEDE6A5B291}" dt="2024-05-07T23:34:15.345" v="80" actId="1076"/>
          <ac:picMkLst>
            <pc:docMk/>
            <pc:sldMk cId="1840836640" sldId="269"/>
            <ac:picMk id="2" creationId="{7A8D7A14-FB68-C4B6-600C-24D738CD01AB}"/>
          </ac:picMkLst>
        </pc:picChg>
        <pc:picChg chg="add mod modCrop">
          <ac:chgData name="Rafael Guimaraes Pereira" userId="1649d3a5a17b4d2c" providerId="Windows Live" clId="Web-{AA2B8D36-7DE0-4128-996D-FAEDE6A5B291}" dt="2024-05-07T22:21:01.979" v="16" actId="1076"/>
          <ac:picMkLst>
            <pc:docMk/>
            <pc:sldMk cId="1840836640" sldId="269"/>
            <ac:picMk id="3" creationId="{04EA173C-9725-609E-104E-4CCFFCAFE1C0}"/>
          </ac:picMkLst>
        </pc:picChg>
        <pc:picChg chg="add mod">
          <ac:chgData name="Rafael Guimaraes Pereira" userId="1649d3a5a17b4d2c" providerId="Windows Live" clId="Web-{AA2B8D36-7DE0-4128-996D-FAEDE6A5B291}" dt="2024-05-07T23:35:11.675" v="84" actId="14100"/>
          <ac:picMkLst>
            <pc:docMk/>
            <pc:sldMk cId="1840836640" sldId="269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AA2B8D36-7DE0-4128-996D-FAEDE6A5B291}" dt="2024-05-07T23:42:35.663" v="122" actId="1076"/>
          <ac:picMkLst>
            <pc:docMk/>
            <pc:sldMk cId="1840836640" sldId="269"/>
            <ac:picMk id="7" creationId="{4D040133-1D9A-426B-FF82-76C84A07CA25}"/>
          </ac:picMkLst>
        </pc:picChg>
        <pc:picChg chg="add mod">
          <ac:chgData name="Rafael Guimaraes Pereira" userId="1649d3a5a17b4d2c" providerId="Windows Live" clId="Web-{AA2B8D36-7DE0-4128-996D-FAEDE6A5B291}" dt="2024-05-07T23:31:49.058" v="72" actId="1076"/>
          <ac:picMkLst>
            <pc:docMk/>
            <pc:sldMk cId="1840836640" sldId="269"/>
            <ac:picMk id="9" creationId="{31A9F52B-31F9-74D1-5E20-5FAB7F8E5493}"/>
          </ac:picMkLst>
        </pc:picChg>
        <pc:picChg chg="add mod">
          <ac:chgData name="Rafael Guimaraes Pereira" userId="1649d3a5a17b4d2c" providerId="Windows Live" clId="Web-{AA2B8D36-7DE0-4128-996D-FAEDE6A5B291}" dt="2024-05-07T23:36:48.070" v="92" actId="1076"/>
          <ac:picMkLst>
            <pc:docMk/>
            <pc:sldMk cId="1840836640" sldId="269"/>
            <ac:picMk id="11" creationId="{A94C0180-6C3F-5268-1537-189B6E4181FA}"/>
          </ac:picMkLst>
        </pc:picChg>
        <pc:picChg chg="add mod">
          <ac:chgData name="Rafael Guimaraes Pereira" userId="1649d3a5a17b4d2c" providerId="Windows Live" clId="Web-{AA2B8D36-7DE0-4128-996D-FAEDE6A5B291}" dt="2024-05-07T22:24:05.149" v="26" actId="1076"/>
          <ac:picMkLst>
            <pc:docMk/>
            <pc:sldMk cId="1840836640" sldId="269"/>
            <ac:picMk id="13" creationId="{389549B3-4B59-D31A-5A2A-8CF9A9A05F25}"/>
          </ac:picMkLst>
        </pc:picChg>
        <pc:picChg chg="add mod">
          <ac:chgData name="Rafael Guimaraes Pereira" userId="1649d3a5a17b4d2c" providerId="Windows Live" clId="Web-{AA2B8D36-7DE0-4128-996D-FAEDE6A5B291}" dt="2024-05-07T22:24:05.165" v="27" actId="1076"/>
          <ac:picMkLst>
            <pc:docMk/>
            <pc:sldMk cId="1840836640" sldId="269"/>
            <ac:picMk id="15" creationId="{3CE55154-4281-3264-E092-A6F5874F7499}"/>
          </ac:picMkLst>
        </pc:picChg>
      </pc:sldChg>
    </pc:docChg>
  </pc:docChgLst>
  <pc:docChgLst>
    <pc:chgData name="Rafael Guimaraes Pereira" userId="1649d3a5a17b4d2c" providerId="Windows Live" clId="Web-{B2260993-B08B-4030-9FBA-D1E541BC5508}"/>
    <pc:docChg chg="addSld modSld">
      <pc:chgData name="Rafael Guimaraes Pereira" userId="1649d3a5a17b4d2c" providerId="Windows Live" clId="Web-{B2260993-B08B-4030-9FBA-D1E541BC5508}" dt="2024-05-16T23:20:41.585" v="145" actId="1076"/>
      <pc:docMkLst>
        <pc:docMk/>
      </pc:docMkLst>
      <pc:sldChg chg="addSp modSp add replId">
        <pc:chgData name="Rafael Guimaraes Pereira" userId="1649d3a5a17b4d2c" providerId="Windows Live" clId="Web-{B2260993-B08B-4030-9FBA-D1E541BC5508}" dt="2024-05-16T23:20:41.585" v="145" actId="1076"/>
        <pc:sldMkLst>
          <pc:docMk/>
          <pc:sldMk cId="430091892" sldId="270"/>
        </pc:sldMkLst>
        <pc:spChg chg="mod">
          <ac:chgData name="Rafael Guimaraes Pereira" userId="1649d3a5a17b4d2c" providerId="Windows Live" clId="Web-{B2260993-B08B-4030-9FBA-D1E541BC5508}" dt="2024-05-16T22:41:30.927" v="124" actId="20577"/>
          <ac:spMkLst>
            <pc:docMk/>
            <pc:sldMk cId="430091892" sldId="270"/>
            <ac:spMk id="5" creationId="{768A680F-EA2A-44C1-2499-C6F7F3E12113}"/>
          </ac:spMkLst>
        </pc:spChg>
        <pc:spChg chg="add mod">
          <ac:chgData name="Rafael Guimaraes Pereira" userId="1649d3a5a17b4d2c" providerId="Windows Live" clId="Web-{B2260993-B08B-4030-9FBA-D1E541BC5508}" dt="2024-05-16T22:39:53.876" v="97" actId="1076"/>
          <ac:spMkLst>
            <pc:docMk/>
            <pc:sldMk cId="430091892" sldId="270"/>
            <ac:spMk id="8" creationId="{331046E0-1125-A982-942E-25C62899E185}"/>
          </ac:spMkLst>
        </pc:spChg>
        <pc:spChg chg="add mod">
          <ac:chgData name="Rafael Guimaraes Pereira" userId="1649d3a5a17b4d2c" providerId="Windows Live" clId="Web-{B2260993-B08B-4030-9FBA-D1E541BC5508}" dt="2024-05-16T22:40:33.502" v="110" actId="1076"/>
          <ac:spMkLst>
            <pc:docMk/>
            <pc:sldMk cId="430091892" sldId="270"/>
            <ac:spMk id="10" creationId="{F0DFC201-0225-8AF5-D865-EFA9E1D081E1}"/>
          </ac:spMkLst>
        </pc:spChg>
        <pc:picChg chg="mod">
          <ac:chgData name="Rafael Guimaraes Pereira" userId="1649d3a5a17b4d2c" providerId="Windows Live" clId="Web-{B2260993-B08B-4030-9FBA-D1E541BC5508}" dt="2024-05-16T22:39:08.561" v="96" actId="1076"/>
          <ac:picMkLst>
            <pc:docMk/>
            <pc:sldMk cId="430091892" sldId="270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B2260993-B08B-4030-9FBA-D1E541BC5508}" dt="2024-05-16T23:08:01.801" v="141" actId="1076"/>
          <ac:picMkLst>
            <pc:docMk/>
            <pc:sldMk cId="430091892" sldId="270"/>
            <ac:picMk id="6" creationId="{40F3EA86-F162-82A9-7A70-3D27A0C928E4}"/>
          </ac:picMkLst>
        </pc:picChg>
        <pc:picChg chg="mod">
          <ac:chgData name="Rafael Guimaraes Pereira" userId="1649d3a5a17b4d2c" providerId="Windows Live" clId="Web-{B2260993-B08B-4030-9FBA-D1E541BC5508}" dt="2024-05-16T23:18:11.750" v="143" actId="1076"/>
          <ac:picMkLst>
            <pc:docMk/>
            <pc:sldMk cId="430091892" sldId="270"/>
            <ac:picMk id="7" creationId="{4D040133-1D9A-426B-FF82-76C84A07CA25}"/>
          </ac:picMkLst>
        </pc:picChg>
        <pc:picChg chg="mod">
          <ac:chgData name="Rafael Guimaraes Pereira" userId="1649d3a5a17b4d2c" providerId="Windows Live" clId="Web-{B2260993-B08B-4030-9FBA-D1E541BC5508}" dt="2024-05-16T23:20:41.585" v="145" actId="1076"/>
          <ac:picMkLst>
            <pc:docMk/>
            <pc:sldMk cId="430091892" sldId="270"/>
            <ac:picMk id="9" creationId="{31A9F52B-31F9-74D1-5E20-5FAB7F8E5493}"/>
          </ac:picMkLst>
        </pc:picChg>
        <pc:picChg chg="mod">
          <ac:chgData name="Rafael Guimaraes Pereira" userId="1649d3a5a17b4d2c" providerId="Windows Live" clId="Web-{B2260993-B08B-4030-9FBA-D1E541BC5508}" dt="2024-05-16T22:55:15.063" v="129" actId="1076"/>
          <ac:picMkLst>
            <pc:docMk/>
            <pc:sldMk cId="430091892" sldId="270"/>
            <ac:picMk id="11" creationId="{A94C0180-6C3F-5268-1537-189B6E4181FA}"/>
          </ac:picMkLst>
        </pc:picChg>
        <pc:picChg chg="mod">
          <ac:chgData name="Rafael Guimaraes Pereira" userId="1649d3a5a17b4d2c" providerId="Windows Live" clId="Web-{B2260993-B08B-4030-9FBA-D1E541BC5508}" dt="2024-05-16T22:58:25.665" v="132"/>
          <ac:picMkLst>
            <pc:docMk/>
            <pc:sldMk cId="430091892" sldId="270"/>
            <ac:picMk id="13" creationId="{389549B3-4B59-D31A-5A2A-8CF9A9A05F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A8537-E97B-649F-9F21-A8F5193B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04140B-ED82-E28B-D68A-3FB4DEA1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D3CE9D-EF68-0F69-4FB3-248D61BC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EEC0BC-A0B4-4850-2537-71E88F60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4B294B-A0D9-3CAC-F118-AAA9E613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46E06-9612-D3C8-1D5D-6F6DC04F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CF5BD-68FF-8C0D-500D-15A144597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6940F3-51A8-67F1-2B31-6039B934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55B7A8-3BD9-56A6-E95B-9B97EAFA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48B1A9-2270-9777-DA58-F8D1AECB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02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68FB36-F7B8-F50D-DFAC-092602958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E7E232-3FAC-37CD-D1BC-35A9D9867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6A62FF-BDF4-8A56-F4FA-5355B2BC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9BD2AE-8F70-92DA-A96B-0CADF1F0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C29290-C1FB-D370-9FBF-A9334F1A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64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907C5-BC5F-0358-B60C-C4F43F7F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0D587-4155-8889-BC7A-6C5BD466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0BE956-35B4-5990-0C5D-7EC90483E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E805C4-59AB-C25D-B62B-4288A7CB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C1F4D1-D407-8643-146C-35681D96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5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05765-8C7F-1C1D-3510-5399EBC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782E1B-1133-3045-D213-003DD7E4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649B39-F661-75AB-03B8-FE9CF5EB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ED6925-450B-C4F7-C63E-A0672D88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E47473-9595-3EC4-EC8A-A2060D41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8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3120E-6951-3F4C-3F85-5FEA16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5A174-1CD8-219D-9E1C-B5A788390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9850C1-E424-3384-5244-768CDD0B4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5DFFAF-8476-C602-2B11-468F52F4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E2A9A5-7CA5-D884-8B1C-F80DCD4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F57B89-F116-0CE1-4B9B-61D94F5D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73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DF4CB-BEAE-55A6-6BCD-6711C379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E102C1-0022-14AA-C9DC-75320047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A6AA1F-D98E-6881-5692-762881179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B057E-8115-755F-56D1-5776E7497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2E4A91-3657-18C0-C2E5-89FD1DC5A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A3DD73-88D2-CEAD-B528-1F780E94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8C1B4D-8CAE-7995-3E4C-E5D2D4D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BDD3CE-A7DF-5FFD-F0F3-3A438B40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35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D0D9E-8175-69A4-FFEC-F6BB06B5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6D4660-778C-C196-59F1-9ED260ED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59C5EA-F832-08EF-8A6F-23301A8C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89355B-9D23-4114-E294-821719C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37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6789760-CF42-6382-8726-C007CD5F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706E7D-D915-FDEF-13AE-8ADDB174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E8A206-0D09-0C70-10E9-76A792BA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19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166DB-96D1-B8BA-2D94-46511158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126F7F-4636-132D-3908-3F8AE7BA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18C4CF-E42E-C92E-19C6-74AF79BB5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B76892-C1B4-2458-F023-664E3D0F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796325-E6FA-A474-9273-B08617CE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098847-A4BF-657A-C712-D17CE674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51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8531F-293F-9C71-641C-1FDEE39C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1F001B-B409-E446-6C08-0E4E6FD88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9577CB-6F07-B5C1-D2D5-7F3211DC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020B9-B899-8A7F-2CA4-817F1141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F3E9FC-F047-AD11-8CBE-9589AA39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FE6998-DF50-2FA2-D1BA-10F6DF6B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58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C87E555-8553-3148-1A2E-867C098F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F0D89B-217F-2602-82EA-1FB7DCEE1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515D1F-0845-19EC-D332-34023BAE4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20176-ACC8-409E-939E-0B6850B3491B}" type="datetimeFigureOut">
              <a:rPr lang="pt-BR" smtClean="0"/>
              <a:t>13/08/2024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67AB1-AA71-3071-14DC-E55124156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AEDB5F-E45E-7CED-F5C4-E4F2FD0B3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56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9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4.png"/><Relationship Id="rId10" Type="http://schemas.openxmlformats.org/officeDocument/2006/relationships/image" Target="../media/image23.svg"/><Relationship Id="rId4" Type="http://schemas.openxmlformats.org/officeDocument/2006/relationships/image" Target="../media/image9.svg"/><Relationship Id="rId9" Type="http://schemas.openxmlformats.org/officeDocument/2006/relationships/image" Target="../media/image22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.instagram.com/?u=https%3A%2F%2F1drv.ms%2Ff%2Fs!AixNe6Gl00kWhYFMmo-ecxXo83IF4g%3Fe%3D9igcwX&amp;e=AT29WFDmbqs2ZXBsFdIRxjPDh6Y_GT0mTBWtKMpZEl9W7Qe8bQU2sdWSdedRAIck9M7PMpGy39l-kkNDNH4mCFuPZ9JsumnVtypoWSX6KosUXlPNOBG0VH8" TargetMode="External"/><Relationship Id="rId2" Type="http://schemas.openxmlformats.org/officeDocument/2006/relationships/hyperlink" Target="https://www.instagram.com/jogos_evolutiv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E4AC47-065D-3BCA-5093-7DD8FC096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pt-BR" sz="7200"/>
              <a:t>Jogo da Evolução</a:t>
            </a:r>
            <a:br>
              <a:rPr lang="pt-BR" sz="7200"/>
            </a:br>
            <a:r>
              <a:rPr lang="pt-BR" sz="7200"/>
              <a:t>Teste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C43E8D-EF6E-44E2-176C-5188E7AFA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 fontScale="77500" lnSpcReduction="20000"/>
          </a:bodyPr>
          <a:lstStyle/>
          <a:p>
            <a:r>
              <a:rPr lang="pt-BR" dirty="0"/>
              <a:t>27.mar.2024</a:t>
            </a:r>
          </a:p>
          <a:p>
            <a:r>
              <a:rPr lang="pt-BR" dirty="0"/>
              <a:t>3.abr.2024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1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Calendário&#10;&#10;Descrição gerada automaticamente">
            <a:extLst>
              <a:ext uri="{FF2B5EF4-FFF2-40B4-BE49-F238E27FC236}">
                <a16:creationId xmlns:a16="http://schemas.microsoft.com/office/drawing/2014/main" id="{0ABE79A2-3B39-D5B7-4177-2F06C6709C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4738" r="5485" b="12145"/>
          <a:stretch/>
        </p:blipFill>
        <p:spPr>
          <a:xfrm>
            <a:off x="2130593" y="0"/>
            <a:ext cx="10061408" cy="6858000"/>
          </a:xfr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5098" y="3000375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2092" y="5300725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6462" y="5616334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60376" y="2410796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1254" y="3611428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4563" y="2199024"/>
            <a:ext cx="18869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27.3.2024</a:t>
            </a:r>
          </a:p>
          <a:p>
            <a:r>
              <a:rPr lang="pt-BR" sz="1400" dirty="0" err="1"/>
              <a:t>Precilia</a:t>
            </a:r>
            <a:r>
              <a:rPr lang="pt-BR" sz="1400" dirty="0"/>
              <a:t> de Castilhos – 8 verde – parou nessa jogadora</a:t>
            </a:r>
          </a:p>
          <a:p>
            <a:r>
              <a:rPr lang="pt-BR" sz="1400" dirty="0"/>
              <a:t>Rafael Guimarães Pereira – 7 azul</a:t>
            </a:r>
          </a:p>
          <a:p>
            <a:r>
              <a:rPr lang="pt-BR" sz="1400" dirty="0"/>
              <a:t>Vânia Cabral – 5 vermelho</a:t>
            </a:r>
          </a:p>
          <a:p>
            <a:r>
              <a:rPr lang="pt-BR" sz="1400" dirty="0"/>
              <a:t>Sandra Kessler – 4 amarelo</a:t>
            </a:r>
          </a:p>
          <a:p>
            <a:r>
              <a:rPr lang="pt-BR" sz="1400" dirty="0"/>
              <a:t>Valéria Cabral – 2 lilás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6943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875" y="1432704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0874" y="3038188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0800" y="42018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3.4.2024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Precilia</a:t>
            </a:r>
            <a:r>
              <a:rPr lang="pt-BR" sz="1200" dirty="0"/>
              <a:t> – 8 verde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r>
              <a:rPr lang="pt-BR" sz="1200" dirty="0"/>
              <a:t>. Valéria – 2 lilás </a:t>
            </a:r>
            <a:r>
              <a:rPr lang="pt-BR" sz="1200" b="1" dirty="0"/>
              <a:t>parou aqui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95657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20.4.2024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2132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Novas Regras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zz.zz.2024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4566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Novas Regras</a:t>
            </a:r>
            <a:endParaRPr lang="pt-BR" dirty="0"/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7.5.2024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363" y="1501946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4869" y="2519056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8639" y="5797430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65383" y="4591459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r>
              <a:rPr lang="pt-BR" sz="1200" dirty="0"/>
              <a:t>. Liliane (PSV) - laranja </a:t>
            </a:r>
          </a:p>
          <a:p>
            <a:endParaRPr lang="pt-BR" sz="1200" dirty="0"/>
          </a:p>
          <a:p>
            <a:r>
              <a:rPr lang="pt-BR" sz="1200" dirty="0"/>
              <a:t>Nova Jogadora: Liliane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16.5.2024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Nota: </a:t>
            </a:r>
          </a:p>
          <a:p>
            <a:r>
              <a:rPr lang="pt-BR" sz="1200" dirty="0"/>
              <a:t>. Colocar na FEP a </a:t>
            </a:r>
            <a:r>
              <a:rPr lang="pt-BR" sz="1200" err="1"/>
              <a:t>maxiproéxis</a:t>
            </a:r>
            <a:endParaRPr lang="pt-BR" sz="1200"/>
          </a:p>
          <a:p>
            <a:r>
              <a:rPr lang="pt-BR" sz="1200" dirty="0"/>
              <a:t>. Substituir energias por? Traços, chacras ?</a:t>
            </a:r>
          </a:p>
          <a:p>
            <a:r>
              <a:rPr lang="pt-BR" sz="1200" dirty="0"/>
              <a:t>. Colocar números faltantes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4210" y="3347891"/>
            <a:ext cx="20002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2762" y="1260984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3999" y="5468689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958" y="44676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0F3EA86-F162-82A9-7A70-3D27A0C928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4707" y="3044480"/>
            <a:ext cx="219075" cy="4286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31046E0-1125-A982-942E-25C62899E185}"/>
              </a:ext>
            </a:extLst>
          </p:cNvPr>
          <p:cNvSpPr txBox="1"/>
          <p:nvPr/>
        </p:nvSpPr>
        <p:spPr>
          <a:xfrm>
            <a:off x="113270" y="1318054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Vania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DFC201-0225-8AF5-D865-EFA9E1D081E1}"/>
              </a:ext>
            </a:extLst>
          </p:cNvPr>
          <p:cNvSpPr txBox="1"/>
          <p:nvPr/>
        </p:nvSpPr>
        <p:spPr>
          <a:xfrm>
            <a:off x="864973" y="1318054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43009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50F2484-CE91-8F41-4749-E52C45C5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53" y="-3717"/>
            <a:ext cx="9695133" cy="68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8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F75133A7-09D7-00A2-F80D-CCF9E7CF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7228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93DFB1-FD6F-A971-E643-8B75B1353C05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Holomemória</a:t>
            </a:r>
          </a:p>
        </p:txBody>
      </p:sp>
    </p:spTree>
    <p:extLst>
      <p:ext uri="{BB962C8B-B14F-4D97-AF65-F5344CB8AC3E}">
        <p14:creationId xmlns:p14="http://schemas.microsoft.com/office/powerpoint/2010/main" val="325609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61C544-3C98-1997-7150-3C4EFCB5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pt-BR" sz="5400" dirty="0"/>
              <a:t>Participantes 27.3.2024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5142F9-EA80-699C-269F-964D2844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pt-BR" sz="2400" dirty="0" err="1"/>
              <a:t>Precilia</a:t>
            </a:r>
            <a:r>
              <a:rPr lang="pt-BR" sz="2400" dirty="0"/>
              <a:t> de Castilhos – 8 verde – parou nessa jogadora</a:t>
            </a:r>
          </a:p>
          <a:p>
            <a:r>
              <a:rPr lang="pt-BR" sz="2400" dirty="0"/>
              <a:t>Rafael Guimarães Pereira – 7 azul</a:t>
            </a:r>
          </a:p>
          <a:p>
            <a:r>
              <a:rPr lang="pt-BR" sz="2400" dirty="0"/>
              <a:t>Vânia Cabral – 5 vermelho</a:t>
            </a:r>
          </a:p>
          <a:p>
            <a:r>
              <a:rPr lang="pt-BR" sz="2400" dirty="0"/>
              <a:t>Sandra Kessler – 4 amarelo</a:t>
            </a:r>
          </a:p>
          <a:p>
            <a:r>
              <a:rPr lang="pt-BR" sz="2400" dirty="0"/>
              <a:t>Valéria Cabral – 2 lilás</a:t>
            </a:r>
          </a:p>
        </p:txBody>
      </p:sp>
    </p:spTree>
    <p:extLst>
      <p:ext uri="{BB962C8B-B14F-4D97-AF65-F5344CB8AC3E}">
        <p14:creationId xmlns:p14="http://schemas.microsoft.com/office/powerpoint/2010/main" val="83109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9E1C6F92-86D5-361E-4834-98E80F7FD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2" b="128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5C29-79BF-3264-B68A-653F81A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A627A1-207C-64BC-B0DB-B8D38D42A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Inspiração em 2017. Rafael fez primeira versão, testou com Bia e Duda, elas colaboraram. Discussões com Jean e teste com suas filhas.</a:t>
            </a:r>
          </a:p>
          <a:p>
            <a:r>
              <a:rPr lang="pt-BR" dirty="0"/>
              <a:t>2023: dezembro, forte ideia de retomar o projeto.</a:t>
            </a:r>
          </a:p>
          <a:p>
            <a:r>
              <a:rPr lang="pt-BR" dirty="0"/>
              <a:t>2024: projeto retomado em janeiro. Em março o primeiro teste com a comunidade</a:t>
            </a:r>
          </a:p>
        </p:txBody>
      </p:sp>
    </p:spTree>
    <p:extLst>
      <p:ext uri="{BB962C8B-B14F-4D97-AF65-F5344CB8AC3E}">
        <p14:creationId xmlns:p14="http://schemas.microsoft.com/office/powerpoint/2010/main" val="114592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xto, Carta&#10;&#10;Descrição gerada automaticamente">
            <a:extLst>
              <a:ext uri="{FF2B5EF4-FFF2-40B4-BE49-F238E27FC236}">
                <a16:creationId xmlns:a16="http://schemas.microsoft.com/office/drawing/2014/main" id="{5E963898-DD35-749D-94A8-3C24C58E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81743"/>
            <a:ext cx="5294716" cy="3494512"/>
          </a:xfrm>
          <a:prstGeom prst="rect">
            <a:avLst/>
          </a:prstGeom>
        </p:spPr>
      </p:pic>
      <p:cxnSp>
        <p:nvCxnSpPr>
          <p:cNvPr id="53" name="Straight Connector 2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azul, mesa, comida, colorido&#10;&#10;Descrição gerada automaticamente">
            <a:extLst>
              <a:ext uri="{FF2B5EF4-FFF2-40B4-BE49-F238E27FC236}">
                <a16:creationId xmlns:a16="http://schemas.microsoft.com/office/drawing/2014/main" id="{CE1CB555-1827-F6D1-7ECC-CCB2F51AA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04E61D-8C7D-8195-0A53-B4E5B9F59EA2}"/>
              </a:ext>
            </a:extLst>
          </p:cNvPr>
          <p:cNvSpPr txBox="1"/>
          <p:nvPr/>
        </p:nvSpPr>
        <p:spPr>
          <a:xfrm>
            <a:off x="6096000" y="6076357"/>
            <a:ext cx="5673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Imagem gerada na AI Designer (Microsoft) com o texto da introdução como entrada</a:t>
            </a:r>
          </a:p>
        </p:txBody>
      </p:sp>
    </p:spTree>
    <p:extLst>
      <p:ext uri="{BB962C8B-B14F-4D97-AF65-F5344CB8AC3E}">
        <p14:creationId xmlns:p14="http://schemas.microsoft.com/office/powerpoint/2010/main" val="60986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41E607-ED8C-283D-1696-FB177C5C3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888016-6A4F-76C5-0466-7DA82C42D33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Imagem</a:t>
            </a:r>
            <a:r>
              <a:rPr lang="en-US" sz="2000" dirty="0"/>
              <a:t> </a:t>
            </a:r>
            <a:r>
              <a:rPr lang="en-US" sz="2000" dirty="0" err="1"/>
              <a:t>gerada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AI Designer (Microsoft) com o </a:t>
            </a:r>
            <a:r>
              <a:rPr lang="en-US" sz="2000" dirty="0" err="1"/>
              <a:t>texto</a:t>
            </a:r>
            <a:r>
              <a:rPr lang="en-US" sz="2000" dirty="0"/>
              <a:t> da </a:t>
            </a:r>
            <a:r>
              <a:rPr lang="en-US" sz="2000" dirty="0" err="1"/>
              <a:t>introdução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entrada</a:t>
            </a:r>
          </a:p>
        </p:txBody>
      </p:sp>
    </p:spTree>
    <p:extLst>
      <p:ext uri="{BB962C8B-B14F-4D97-AF65-F5344CB8AC3E}">
        <p14:creationId xmlns:p14="http://schemas.microsoft.com/office/powerpoint/2010/main" val="122223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C454FD38-66C2-9F87-D55C-B68E6E6C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52" y="643467"/>
            <a:ext cx="787429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0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D3AD318-2B29-8258-D3C3-EDB9215F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Comunidade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C998DB2-C0CA-20F5-2AA8-AC4047DEA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Instagram</a:t>
            </a:r>
            <a:endParaRPr lang="pt-BR" dirty="0">
              <a:hlinkClick r:id="rId3"/>
            </a:endParaRPr>
          </a:p>
          <a:p>
            <a:r>
              <a:rPr lang="pt-BR" dirty="0">
                <a:hlinkClick r:id="rId3"/>
              </a:rPr>
              <a:t>Link</a:t>
            </a:r>
            <a:r>
              <a:rPr lang="pt-BR" dirty="0"/>
              <a:t> para materiais no </a:t>
            </a:r>
            <a:r>
              <a:rPr lang="pt-BR" dirty="0" err="1"/>
              <a:t>Onedrive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58D210-AAB4-595F-045E-9CA0998FD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8" y="2971353"/>
            <a:ext cx="6629671" cy="35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2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192799" y="2829406"/>
            <a:ext cx="7948728" cy="129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21/3/2024: jogamos a primeira vez em grupo, via Teams. Participantes: Sandra Kessler,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Priscillia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Castilho, Vania Cabral e Rafael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GuiPe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18 às 20h30. Sandra caiu (conexão).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47419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481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Tema do Office</vt:lpstr>
      <vt:lpstr>Jogo da Evolução Teste Online</vt:lpstr>
      <vt:lpstr>Participantes 27.3.2024</vt:lpstr>
      <vt:lpstr>Apresentação do PowerPoint</vt:lpstr>
      <vt:lpstr>História do Jogo</vt:lpstr>
      <vt:lpstr>Apresentação do PowerPoint</vt:lpstr>
      <vt:lpstr>Apresentação do PowerPoint</vt:lpstr>
      <vt:lpstr>Apresentação do PowerPoint</vt:lpstr>
      <vt:lpstr>Comunidade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Tabuleiro</dc:title>
  <dc:creator>Rafael Guimaraes Pereira</dc:creator>
  <cp:lastModifiedBy>Rafael Guimaraes Pereira</cp:lastModifiedBy>
  <cp:revision>182</cp:revision>
  <dcterms:created xsi:type="dcterms:W3CDTF">2024-03-27T16:00:06Z</dcterms:created>
  <dcterms:modified xsi:type="dcterms:W3CDTF">2024-08-13T11:58:28Z</dcterms:modified>
</cp:coreProperties>
</file>